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EA20-1E7E-410B-9164-A54E7DA28ADD}" type="datetimeFigureOut">
              <a:rPr lang="pl-PL" smtClean="0"/>
              <a:t>2015-11-09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680C-4E8D-44F4-A51F-78515B5072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EA20-1E7E-410B-9164-A54E7DA28ADD}" type="datetimeFigureOut">
              <a:rPr lang="pl-PL" smtClean="0"/>
              <a:t>2015-11-09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680C-4E8D-44F4-A51F-78515B5072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EA20-1E7E-410B-9164-A54E7DA28ADD}" type="datetimeFigureOut">
              <a:rPr lang="pl-PL" smtClean="0"/>
              <a:t>2015-11-09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680C-4E8D-44F4-A51F-78515B5072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EA20-1E7E-410B-9164-A54E7DA28ADD}" type="datetimeFigureOut">
              <a:rPr lang="pl-PL" smtClean="0"/>
              <a:t>2015-11-09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680C-4E8D-44F4-A51F-78515B5072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EA20-1E7E-410B-9164-A54E7DA28ADD}" type="datetimeFigureOut">
              <a:rPr lang="pl-PL" smtClean="0"/>
              <a:t>2015-11-09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680C-4E8D-44F4-A51F-78515B5072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EA20-1E7E-410B-9164-A54E7DA28ADD}" type="datetimeFigureOut">
              <a:rPr lang="pl-PL" smtClean="0"/>
              <a:t>2015-11-09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680C-4E8D-44F4-A51F-78515B5072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EA20-1E7E-410B-9164-A54E7DA28ADD}" type="datetimeFigureOut">
              <a:rPr lang="pl-PL" smtClean="0"/>
              <a:t>2015-11-09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680C-4E8D-44F4-A51F-78515B5072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EA20-1E7E-410B-9164-A54E7DA28ADD}" type="datetimeFigureOut">
              <a:rPr lang="pl-PL" smtClean="0"/>
              <a:t>2015-11-09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680C-4E8D-44F4-A51F-78515B5072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EA20-1E7E-410B-9164-A54E7DA28ADD}" type="datetimeFigureOut">
              <a:rPr lang="pl-PL" smtClean="0"/>
              <a:t>2015-11-09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680C-4E8D-44F4-A51F-78515B5072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EA20-1E7E-410B-9164-A54E7DA28ADD}" type="datetimeFigureOut">
              <a:rPr lang="pl-PL" smtClean="0"/>
              <a:t>2015-11-09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680C-4E8D-44F4-A51F-78515B5072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EA20-1E7E-410B-9164-A54E7DA28ADD}" type="datetimeFigureOut">
              <a:rPr lang="pl-PL" smtClean="0"/>
              <a:t>2015-11-09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680C-4E8D-44F4-A51F-78515B5072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9EA20-1E7E-410B-9164-A54E7DA28ADD}" type="datetimeFigureOut">
              <a:rPr lang="pl-PL" smtClean="0"/>
              <a:t>2015-11-09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8680C-4E8D-44F4-A51F-78515B5072E2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5796136" y="515719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Zdżalik</a:t>
            </a:r>
            <a:r>
              <a:rPr lang="pl-PL" dirty="0" smtClean="0"/>
              <a:t> et al., Fig 1</a:t>
            </a:r>
            <a:endParaRPr lang="pl-P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908720"/>
            <a:ext cx="52959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5652120" y="486916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Zdżalik</a:t>
            </a:r>
            <a:r>
              <a:rPr lang="pl-PL" dirty="0" smtClean="0"/>
              <a:t> et al., Fig. 2</a:t>
            </a:r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980728"/>
            <a:ext cx="515302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5314950" cy="621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ole tekstowe 3"/>
          <p:cNvSpPr txBox="1"/>
          <p:nvPr/>
        </p:nvSpPr>
        <p:spPr>
          <a:xfrm>
            <a:off x="6732240" y="573325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Zdżalik</a:t>
            </a:r>
            <a:r>
              <a:rPr lang="pl-PL" dirty="0" smtClean="0"/>
              <a:t> et al., Fig. 3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5133975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e tekstowe 2"/>
          <p:cNvSpPr txBox="1"/>
          <p:nvPr/>
        </p:nvSpPr>
        <p:spPr>
          <a:xfrm>
            <a:off x="6804248" y="5085184"/>
            <a:ext cx="2339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Zdżalik</a:t>
            </a:r>
            <a:r>
              <a:rPr lang="pl-PL" dirty="0" smtClean="0"/>
              <a:t> et al., Fig 4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454" y="44624"/>
            <a:ext cx="4947650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e tekstowe 2"/>
          <p:cNvSpPr txBox="1"/>
          <p:nvPr/>
        </p:nvSpPr>
        <p:spPr>
          <a:xfrm>
            <a:off x="6876256" y="602128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Zdżalik</a:t>
            </a:r>
            <a:r>
              <a:rPr lang="pl-PL" dirty="0" smtClean="0"/>
              <a:t> et al., Fig. 5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300" y="836712"/>
            <a:ext cx="7391400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e tekstowe 2"/>
          <p:cNvSpPr txBox="1"/>
          <p:nvPr/>
        </p:nvSpPr>
        <p:spPr>
          <a:xfrm>
            <a:off x="5508104" y="522920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Zdżalik</a:t>
            </a:r>
            <a:r>
              <a:rPr lang="pl-PL" dirty="0" smtClean="0"/>
              <a:t> et al., Fig. 6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40</Words>
  <Application>Microsoft Office PowerPoint</Application>
  <PresentationFormat>Pokaz na ekranie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profesor</dc:creator>
  <cp:lastModifiedBy>profesor</cp:lastModifiedBy>
  <cp:revision>3</cp:revision>
  <dcterms:created xsi:type="dcterms:W3CDTF">2015-11-09T14:26:02Z</dcterms:created>
  <dcterms:modified xsi:type="dcterms:W3CDTF">2015-11-09T15:14:50Z</dcterms:modified>
</cp:coreProperties>
</file>